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3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ALONE AWAY FROM HOME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Выполнили </a:t>
            </a:r>
            <a:r>
              <a:rPr lang="ru-RU" dirty="0" err="1" smtClean="0"/>
              <a:t>Маллаев</a:t>
            </a:r>
            <a:r>
              <a:rPr lang="ru-RU" dirty="0" smtClean="0"/>
              <a:t> Руслан(Б02-005) и </a:t>
            </a:r>
            <a:r>
              <a:rPr lang="ru-RU" dirty="0" err="1" smtClean="0"/>
              <a:t>Фахрутдинов</a:t>
            </a:r>
            <a:r>
              <a:rPr lang="ru-RU" dirty="0" smtClean="0"/>
              <a:t> Алексей(Б02-014)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95816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0700" y="197106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ru-RU" dirty="0" smtClean="0"/>
              <a:t>Все это и не только вы сможете найти в нашей игре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5800" y="5486400"/>
            <a:ext cx="10820400" cy="73228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Beta </a:t>
            </a:r>
            <a:r>
              <a:rPr lang="ru-RU" dirty="0" smtClean="0"/>
              <a:t>версия доступна по ссылке </a:t>
            </a:r>
            <a:r>
              <a:rPr lang="en-US" dirty="0"/>
              <a:t>https://github.com/FakhrutdinovAlexey/game/branches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322" y="1941887"/>
            <a:ext cx="6301356" cy="354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43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509" y="5710842"/>
            <a:ext cx="8610600" cy="1293028"/>
          </a:xfrm>
        </p:spPr>
        <p:txBody>
          <a:bodyPr/>
          <a:lstStyle/>
          <a:p>
            <a:r>
              <a:rPr lang="en-US" dirty="0" smtClean="0"/>
              <a:t>Goy games </a:t>
            </a:r>
            <a:r>
              <a:rPr lang="ru-RU" dirty="0" smtClean="0"/>
              <a:t>представляет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2140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 идее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Однажды, после очередной сессии в </a:t>
            </a:r>
            <a:r>
              <a:rPr lang="ru-RU" dirty="0" err="1" smtClean="0"/>
              <a:t>СУНЦе</a:t>
            </a:r>
            <a:r>
              <a:rPr lang="ru-RU" dirty="0" smtClean="0"/>
              <a:t>, мы оказались в каком то лесу в московской области. Именно тогда, выживая на неизвестной нам территории, мы приняли решение написать данную игру.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3713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Процедурная генерация карты и биомов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81" y="2194560"/>
            <a:ext cx="5431699" cy="305533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105572"/>
            <a:ext cx="5778262" cy="325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882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Анимации движения высшего качества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721" y="2194560"/>
            <a:ext cx="6852964" cy="385479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88587"/>
            <a:ext cx="6167846" cy="346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68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95600" y="755664"/>
            <a:ext cx="8610600" cy="129302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Грамотно написанный и оформленный код с использованием </a:t>
            </a:r>
            <a:r>
              <a:rPr lang="ru-RU" dirty="0" err="1" smtClean="0"/>
              <a:t>ооп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4560"/>
            <a:ext cx="8878874" cy="499436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1440" y="2194560"/>
            <a:ext cx="8290560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238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40268"/>
            <a:ext cx="10833578" cy="609388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Оптимизация высшего уровня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5979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865" y="1616814"/>
            <a:ext cx="9085217" cy="5110435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Возможность изменять мир вокруг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0783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132" y="1989787"/>
            <a:ext cx="8406675" cy="4728755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Сделанные своими руками текстуры, анимации и музыка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0686866"/>
      </p:ext>
    </p:extLst>
  </p:cSld>
  <p:clrMapOvr>
    <a:masterClrMapping/>
  </p:clrMapOvr>
</p:sld>
</file>

<file path=ppt/theme/theme1.xml><?xml version="1.0" encoding="utf-8"?>
<a:theme xmlns:a="http://schemas.openxmlformats.org/drawingml/2006/main" name="След самолета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TM04033937[[fn=След самолета]]</Template>
  <TotalTime>33</TotalTime>
  <Words>102</Words>
  <Application>Microsoft Office PowerPoint</Application>
  <PresentationFormat>Широкоэкранный</PresentationFormat>
  <Paragraphs>13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След самолета</vt:lpstr>
      <vt:lpstr>ALONE AWAY FROM HOME</vt:lpstr>
      <vt:lpstr>Goy games представляет</vt:lpstr>
      <vt:lpstr>Об идее</vt:lpstr>
      <vt:lpstr>Процедурная генерация карты и биомов</vt:lpstr>
      <vt:lpstr>Анимации движения высшего качества</vt:lpstr>
      <vt:lpstr>Грамотно написанный и оформленный код с использованием ооп</vt:lpstr>
      <vt:lpstr>Оптимизация высшего уровня</vt:lpstr>
      <vt:lpstr>Возможность изменять мир вокруг</vt:lpstr>
      <vt:lpstr>Сделанные своими руками текстуры, анимации и музыка</vt:lpstr>
      <vt:lpstr>Все это и не только вы сможете найти в нашей игре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ALONE AWAY FROM HOME</dc:title>
  <dc:creator>Alexey</dc:creator>
  <cp:lastModifiedBy>Alexey</cp:lastModifiedBy>
  <cp:revision>5</cp:revision>
  <dcterms:created xsi:type="dcterms:W3CDTF">2020-12-19T16:11:58Z</dcterms:created>
  <dcterms:modified xsi:type="dcterms:W3CDTF">2020-12-19T16:45:35Z</dcterms:modified>
</cp:coreProperties>
</file>

<file path=docProps/thumbnail.jpeg>
</file>